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7" r:id="rId3"/>
    <p:sldId id="258" r:id="rId4"/>
  </p:sldIdLst>
  <p:sldSz cx="9144000" cy="6858000" type="screen4x3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1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D9F613-C0D3-4D9D-8ECB-84221525EB9A}" v="1" dt="2024-08-28T07:31:25.8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tonette van den Heever" userId="aa5d3d1990e28f50" providerId="LiveId" clId="{7637A618-1B76-4022-B383-AEEEA28D6CE0}"/>
    <pc:docChg chg="custSel modSld">
      <pc:chgData name="Antonette van den Heever" userId="aa5d3d1990e28f50" providerId="LiveId" clId="{7637A618-1B76-4022-B383-AEEEA28D6CE0}" dt="2021-11-25T11:54:21.306" v="323" actId="20577"/>
      <pc:docMkLst>
        <pc:docMk/>
      </pc:docMkLst>
      <pc:sldChg chg="modSp mod">
        <pc:chgData name="Antonette van den Heever" userId="aa5d3d1990e28f50" providerId="LiveId" clId="{7637A618-1B76-4022-B383-AEEEA28D6CE0}" dt="2021-11-25T11:54:21.306" v="323" actId="20577"/>
        <pc:sldMkLst>
          <pc:docMk/>
          <pc:sldMk cId="1048040209" sldId="257"/>
        </pc:sldMkLst>
        <pc:spChg chg="mod">
          <ac:chgData name="Antonette van den Heever" userId="aa5d3d1990e28f50" providerId="LiveId" clId="{7637A618-1B76-4022-B383-AEEEA28D6CE0}" dt="2021-11-25T11:54:21.306" v="323" actId="20577"/>
          <ac:spMkLst>
            <pc:docMk/>
            <pc:sldMk cId="1048040209" sldId="257"/>
            <ac:spMk id="2" creationId="{00000000-0000-0000-0000-000000000000}"/>
          </ac:spMkLst>
        </pc:spChg>
      </pc:sldChg>
      <pc:sldChg chg="modSp mod">
        <pc:chgData name="Antonette van den Heever" userId="aa5d3d1990e28f50" providerId="LiveId" clId="{7637A618-1B76-4022-B383-AEEEA28D6CE0}" dt="2021-11-11T07:44:45.119" v="42" actId="20577"/>
        <pc:sldMkLst>
          <pc:docMk/>
          <pc:sldMk cId="2158510810" sldId="258"/>
        </pc:sldMkLst>
        <pc:spChg chg="mod">
          <ac:chgData name="Antonette van den Heever" userId="aa5d3d1990e28f50" providerId="LiveId" clId="{7637A618-1B76-4022-B383-AEEEA28D6CE0}" dt="2021-11-11T07:44:45.119" v="42" actId="20577"/>
          <ac:spMkLst>
            <pc:docMk/>
            <pc:sldMk cId="2158510810" sldId="258"/>
            <ac:spMk id="2" creationId="{00000000-0000-0000-0000-000000000000}"/>
          </ac:spMkLst>
        </pc:spChg>
      </pc:sldChg>
      <pc:sldChg chg="modSp mod">
        <pc:chgData name="Antonette van den Heever" userId="aa5d3d1990e28f50" providerId="LiveId" clId="{7637A618-1B76-4022-B383-AEEEA28D6CE0}" dt="2021-11-25T11:52:27.377" v="238" actId="20577"/>
        <pc:sldMkLst>
          <pc:docMk/>
          <pc:sldMk cId="1752337233" sldId="259"/>
        </pc:sldMkLst>
        <pc:spChg chg="mod">
          <ac:chgData name="Antonette van den Heever" userId="aa5d3d1990e28f50" providerId="LiveId" clId="{7637A618-1B76-4022-B383-AEEEA28D6CE0}" dt="2021-11-25T11:52:27.377" v="238" actId="20577"/>
          <ac:spMkLst>
            <pc:docMk/>
            <pc:sldMk cId="1752337233" sldId="259"/>
            <ac:spMk id="11" creationId="{8EA4583F-AB2A-4694-AC87-89587200DCA8}"/>
          </ac:spMkLst>
        </pc:spChg>
        <pc:picChg chg="mod">
          <ac:chgData name="Antonette van den Heever" userId="aa5d3d1990e28f50" providerId="LiveId" clId="{7637A618-1B76-4022-B383-AEEEA28D6CE0}" dt="2021-11-11T07:47:05.880" v="186" actId="1076"/>
          <ac:picMkLst>
            <pc:docMk/>
            <pc:sldMk cId="1752337233" sldId="259"/>
            <ac:picMk id="7" creationId="{A6D344B8-A67D-4FFB-B2DD-FFB413049B09}"/>
          </ac:picMkLst>
        </pc:picChg>
      </pc:sldChg>
    </pc:docChg>
  </pc:docChgLst>
  <pc:docChgLst>
    <pc:chgData name="Willem Erasmus" userId="aa5d3d1990e28f50" providerId="LiveId" clId="{30A3D7DC-435E-41C4-9323-D7EBD8A9EDE0}"/>
    <pc:docChg chg="modSld">
      <pc:chgData name="Willem Erasmus" userId="aa5d3d1990e28f50" providerId="LiveId" clId="{30A3D7DC-435E-41C4-9323-D7EBD8A9EDE0}" dt="2024-08-02T13:38:42.398" v="198" actId="20577"/>
      <pc:docMkLst>
        <pc:docMk/>
      </pc:docMkLst>
      <pc:sldChg chg="modSp mod">
        <pc:chgData name="Willem Erasmus" userId="aa5d3d1990e28f50" providerId="LiveId" clId="{30A3D7DC-435E-41C4-9323-D7EBD8A9EDE0}" dt="2024-08-02T13:38:42.398" v="198" actId="20577"/>
        <pc:sldMkLst>
          <pc:docMk/>
          <pc:sldMk cId="1048040209" sldId="257"/>
        </pc:sldMkLst>
        <pc:spChg chg="mod">
          <ac:chgData name="Willem Erasmus" userId="aa5d3d1990e28f50" providerId="LiveId" clId="{30A3D7DC-435E-41C4-9323-D7EBD8A9EDE0}" dt="2024-08-02T13:38:42.398" v="198" actId="20577"/>
          <ac:spMkLst>
            <pc:docMk/>
            <pc:sldMk cId="1048040209" sldId="257"/>
            <ac:spMk id="2" creationId="{00000000-0000-0000-0000-000000000000}"/>
          </ac:spMkLst>
        </pc:spChg>
      </pc:sldChg>
      <pc:sldChg chg="modSp mod">
        <pc:chgData name="Willem Erasmus" userId="aa5d3d1990e28f50" providerId="LiveId" clId="{30A3D7DC-435E-41C4-9323-D7EBD8A9EDE0}" dt="2024-08-02T13:38:24.070" v="194" actId="20577"/>
        <pc:sldMkLst>
          <pc:docMk/>
          <pc:sldMk cId="2158510810" sldId="258"/>
        </pc:sldMkLst>
        <pc:spChg chg="mod">
          <ac:chgData name="Willem Erasmus" userId="aa5d3d1990e28f50" providerId="LiveId" clId="{30A3D7DC-435E-41C4-9323-D7EBD8A9EDE0}" dt="2024-08-02T13:38:24.070" v="194" actId="20577"/>
          <ac:spMkLst>
            <pc:docMk/>
            <pc:sldMk cId="2158510810" sldId="258"/>
            <ac:spMk id="2" creationId="{00000000-0000-0000-0000-000000000000}"/>
          </ac:spMkLst>
        </pc:spChg>
      </pc:sldChg>
      <pc:sldChg chg="modSp mod">
        <pc:chgData name="Willem Erasmus" userId="aa5d3d1990e28f50" providerId="LiveId" clId="{30A3D7DC-435E-41C4-9323-D7EBD8A9EDE0}" dt="2024-08-02T13:36:30.402" v="21" actId="20577"/>
        <pc:sldMkLst>
          <pc:docMk/>
          <pc:sldMk cId="1752337233" sldId="259"/>
        </pc:sldMkLst>
        <pc:spChg chg="mod">
          <ac:chgData name="Willem Erasmus" userId="aa5d3d1990e28f50" providerId="LiveId" clId="{30A3D7DC-435E-41C4-9323-D7EBD8A9EDE0}" dt="2024-08-02T13:36:30.402" v="21" actId="20577"/>
          <ac:spMkLst>
            <pc:docMk/>
            <pc:sldMk cId="1752337233" sldId="259"/>
            <ac:spMk id="11" creationId="{8EA4583F-AB2A-4694-AC87-89587200DCA8}"/>
          </ac:spMkLst>
        </pc:spChg>
      </pc:sldChg>
    </pc:docChg>
  </pc:docChgLst>
  <pc:docChgLst>
    <pc:chgData name="Willem Erasmus" userId="aa5d3d1990e28f50" providerId="LiveId" clId="{B0D9F613-C0D3-4D9D-8ECB-84221525EB9A}"/>
    <pc:docChg chg="custSel modSld">
      <pc:chgData name="Willem Erasmus" userId="aa5d3d1990e28f50" providerId="LiveId" clId="{B0D9F613-C0D3-4D9D-8ECB-84221525EB9A}" dt="2024-08-28T07:35:24.622" v="211" actId="20577"/>
      <pc:docMkLst>
        <pc:docMk/>
      </pc:docMkLst>
      <pc:sldChg chg="modSp mod">
        <pc:chgData name="Willem Erasmus" userId="aa5d3d1990e28f50" providerId="LiveId" clId="{B0D9F613-C0D3-4D9D-8ECB-84221525EB9A}" dt="2024-08-28T07:35:24.622" v="211" actId="20577"/>
        <pc:sldMkLst>
          <pc:docMk/>
          <pc:sldMk cId="1048040209" sldId="257"/>
        </pc:sldMkLst>
        <pc:spChg chg="mod">
          <ac:chgData name="Willem Erasmus" userId="aa5d3d1990e28f50" providerId="LiveId" clId="{B0D9F613-C0D3-4D9D-8ECB-84221525EB9A}" dt="2024-08-28T07:35:24.622" v="211" actId="20577"/>
          <ac:spMkLst>
            <pc:docMk/>
            <pc:sldMk cId="1048040209" sldId="257"/>
            <ac:spMk id="2" creationId="{00000000-0000-0000-0000-000000000000}"/>
          </ac:spMkLst>
        </pc:spChg>
      </pc:sldChg>
      <pc:sldChg chg="modSp mod">
        <pc:chgData name="Willem Erasmus" userId="aa5d3d1990e28f50" providerId="LiveId" clId="{B0D9F613-C0D3-4D9D-8ECB-84221525EB9A}" dt="2024-08-28T07:31:49.252" v="97" actId="20577"/>
        <pc:sldMkLst>
          <pc:docMk/>
          <pc:sldMk cId="2158510810" sldId="258"/>
        </pc:sldMkLst>
        <pc:spChg chg="mod">
          <ac:chgData name="Willem Erasmus" userId="aa5d3d1990e28f50" providerId="LiveId" clId="{B0D9F613-C0D3-4D9D-8ECB-84221525EB9A}" dt="2024-08-28T07:31:49.252" v="97" actId="20577"/>
          <ac:spMkLst>
            <pc:docMk/>
            <pc:sldMk cId="2158510810" sldId="258"/>
            <ac:spMk id="2" creationId="{00000000-0000-0000-0000-000000000000}"/>
          </ac:spMkLst>
        </pc:spChg>
      </pc:sldChg>
      <pc:sldChg chg="modSp mod">
        <pc:chgData name="Willem Erasmus" userId="aa5d3d1990e28f50" providerId="LiveId" clId="{B0D9F613-C0D3-4D9D-8ECB-84221525EB9A}" dt="2024-08-28T07:31:25.826" v="60" actId="1076"/>
        <pc:sldMkLst>
          <pc:docMk/>
          <pc:sldMk cId="1752337233" sldId="259"/>
        </pc:sldMkLst>
        <pc:spChg chg="mod">
          <ac:chgData name="Willem Erasmus" userId="aa5d3d1990e28f50" providerId="LiveId" clId="{B0D9F613-C0D3-4D9D-8ECB-84221525EB9A}" dt="2024-08-28T07:31:19.405" v="59" actId="1076"/>
          <ac:spMkLst>
            <pc:docMk/>
            <pc:sldMk cId="1752337233" sldId="259"/>
            <ac:spMk id="11" creationId="{8EA4583F-AB2A-4694-AC87-89587200DCA8}"/>
          </ac:spMkLst>
        </pc:spChg>
        <pc:picChg chg="mod">
          <ac:chgData name="Willem Erasmus" userId="aa5d3d1990e28f50" providerId="LiveId" clId="{B0D9F613-C0D3-4D9D-8ECB-84221525EB9A}" dt="2024-08-28T07:31:11.715" v="58" actId="1076"/>
          <ac:picMkLst>
            <pc:docMk/>
            <pc:sldMk cId="1752337233" sldId="259"/>
            <ac:picMk id="9" creationId="{1B72DADF-766F-45DA-9D18-4CA7C2D27868}"/>
          </ac:picMkLst>
        </pc:picChg>
        <pc:picChg chg="mod">
          <ac:chgData name="Willem Erasmus" userId="aa5d3d1990e28f50" providerId="LiveId" clId="{B0D9F613-C0D3-4D9D-8ECB-84221525EB9A}" dt="2024-08-28T07:31:25.826" v="60" actId="1076"/>
          <ac:picMkLst>
            <pc:docMk/>
            <pc:sldMk cId="1752337233" sldId="259"/>
            <ac:picMk id="12" creationId="{CDA39384-20CF-413D-9AF7-0775D4745073}"/>
          </ac:picMkLst>
        </pc:picChg>
      </pc:sldChg>
    </pc:docChg>
  </pc:docChgLst>
  <pc:docChgLst>
    <pc:chgData name="Antonette van den Heever" userId="aa5d3d1990e28f50" providerId="LiveId" clId="{B884BB52-E006-46C1-8572-FA7B32129990}"/>
    <pc:docChg chg="modSld">
      <pc:chgData name="Antonette van den Heever" userId="aa5d3d1990e28f50" providerId="LiveId" clId="{B884BB52-E006-46C1-8572-FA7B32129990}" dt="2022-07-06T13:12:13.402" v="130" actId="20577"/>
      <pc:docMkLst>
        <pc:docMk/>
      </pc:docMkLst>
      <pc:sldChg chg="modSp mod">
        <pc:chgData name="Antonette van den Heever" userId="aa5d3d1990e28f50" providerId="LiveId" clId="{B884BB52-E006-46C1-8572-FA7B32129990}" dt="2022-07-06T13:12:13.402" v="130" actId="20577"/>
        <pc:sldMkLst>
          <pc:docMk/>
          <pc:sldMk cId="1048040209" sldId="257"/>
        </pc:sldMkLst>
        <pc:spChg chg="mod">
          <ac:chgData name="Antonette van den Heever" userId="aa5d3d1990e28f50" providerId="LiveId" clId="{B884BB52-E006-46C1-8572-FA7B32129990}" dt="2022-07-06T13:12:13.402" v="130" actId="20577"/>
          <ac:spMkLst>
            <pc:docMk/>
            <pc:sldMk cId="1048040209" sldId="257"/>
            <ac:spMk id="2" creationId="{00000000-0000-0000-0000-000000000000}"/>
          </ac:spMkLst>
        </pc:spChg>
      </pc:sldChg>
      <pc:sldChg chg="modSp mod">
        <pc:chgData name="Antonette van den Heever" userId="aa5d3d1990e28f50" providerId="LiveId" clId="{B884BB52-E006-46C1-8572-FA7B32129990}" dt="2022-07-06T13:11:30.139" v="24" actId="20577"/>
        <pc:sldMkLst>
          <pc:docMk/>
          <pc:sldMk cId="1752337233" sldId="259"/>
        </pc:sldMkLst>
        <pc:spChg chg="mod">
          <ac:chgData name="Antonette van den Heever" userId="aa5d3d1990e28f50" providerId="LiveId" clId="{B884BB52-E006-46C1-8572-FA7B32129990}" dt="2022-07-06T13:11:30.139" v="24" actId="20577"/>
          <ac:spMkLst>
            <pc:docMk/>
            <pc:sldMk cId="1752337233" sldId="259"/>
            <ac:spMk id="11" creationId="{8EA4583F-AB2A-4694-AC87-89587200DCA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9828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97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6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15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545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87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282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9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91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00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7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9F102AE-3613-4B0E-865E-1CDC74845014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2ED2F56-DB3C-4885-96BE-94A6EBA1FA1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892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C:\Users\Chrissie &amp; Willem\AppData\Local\Microsoft\Windows\INetCache\IE\1L5X4U19\congratulations[1].png">
            <a:extLst>
              <a:ext uri="{FF2B5EF4-FFF2-40B4-BE49-F238E27FC236}">
                <a16:creationId xmlns:a16="http://schemas.microsoft.com/office/drawing/2014/main" id="{CDA39384-20CF-413D-9AF7-0775D4745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986267">
            <a:off x="5952242" y="3592501"/>
            <a:ext cx="2811543" cy="1690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A group of people posing for a photo&#10;&#10;Description automatically generated with low confidence">
            <a:extLst>
              <a:ext uri="{FF2B5EF4-FFF2-40B4-BE49-F238E27FC236}">
                <a16:creationId xmlns:a16="http://schemas.microsoft.com/office/drawing/2014/main" id="{1B72DADF-766F-45DA-9D18-4CA7C2D278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332591"/>
            <a:ext cx="5257800" cy="28471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D344B8-A67D-4FFB-B2DD-FFB413049B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675785">
            <a:off x="40810" y="3279892"/>
            <a:ext cx="2209800" cy="978715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EA4583F-AB2A-4694-AC87-89587200DCA8}"/>
              </a:ext>
            </a:extLst>
          </p:cNvPr>
          <p:cNvSpPr txBox="1"/>
          <p:nvPr/>
        </p:nvSpPr>
        <p:spPr>
          <a:xfrm>
            <a:off x="1524000" y="457200"/>
            <a:ext cx="6629400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WELCOME TO YOUR 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 HOME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MR &amp; MRS CLEOPHAS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</a:t>
            </a:r>
          </a:p>
          <a:p>
            <a:pPr algn="ctr"/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MS JOHNSON</a:t>
            </a:r>
          </a:p>
          <a:p>
            <a:pPr algn="ctr"/>
            <a:r>
              <a:rPr lang="en-US" sz="10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REGISTERED WITH PROPERTY PRACTIONER REGULARTORY AUTHORITY (PPRA)</a:t>
            </a:r>
            <a:endParaRPr lang="en-US" sz="1000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33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7700" y="612844"/>
            <a:ext cx="78486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           </a:t>
            </a:r>
            <a:r>
              <a:rPr lang="en-US" b="1" u="sng" dirty="0"/>
              <a:t>Here is a few thing you will need to know about your new home:</a:t>
            </a:r>
            <a:r>
              <a:rPr lang="en-US" dirty="0"/>
              <a:t>			</a:t>
            </a:r>
          </a:p>
          <a:p>
            <a:pPr marL="342900" indent="-342900">
              <a:buAutoNum type="arabicPeriod"/>
            </a:pPr>
            <a:r>
              <a:rPr lang="en-US" dirty="0"/>
              <a:t>Electricity  - Prepaid						                   </a:t>
            </a:r>
          </a:p>
          <a:p>
            <a:pPr marL="342900" indent="-342900">
              <a:buAutoNum type="arabicPeriod"/>
            </a:pPr>
            <a:r>
              <a:rPr lang="en-US" dirty="0"/>
              <a:t>* You will have a prepaid card or Meter Number on the Prepaid                           * You can buy Electricity at most shops like Pick &amp; Pay/Checkers or Online via  </a:t>
            </a:r>
          </a:p>
          <a:p>
            <a:r>
              <a:rPr lang="en-US" dirty="0"/>
              <a:t>          your Banking App	</a:t>
            </a:r>
          </a:p>
          <a:p>
            <a:r>
              <a:rPr lang="en-US" dirty="0"/>
              <a:t>						</a:t>
            </a:r>
          </a:p>
          <a:p>
            <a:r>
              <a:rPr lang="en-US" dirty="0"/>
              <a:t>2. When is your Bin Day : TEUSDAY</a:t>
            </a:r>
          </a:p>
          <a:p>
            <a:endParaRPr lang="en-US" b="1" dirty="0"/>
          </a:p>
          <a:p>
            <a:r>
              <a:rPr lang="en-US" dirty="0"/>
              <a:t>3. Certificates - Electrical, Water &amp; Beetle</a:t>
            </a:r>
          </a:p>
          <a:p>
            <a:r>
              <a:rPr lang="en-US" dirty="0"/>
              <a:t>* The seller has complied to ensure that you are supplied with the Certificates</a:t>
            </a:r>
          </a:p>
          <a:p>
            <a:r>
              <a:rPr lang="en-US" dirty="0"/>
              <a:t>* Please read through the info provided to you as you will see what has been </a:t>
            </a:r>
          </a:p>
          <a:p>
            <a:r>
              <a:rPr lang="en-US" dirty="0"/>
              <a:t>   covered under the Certificates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Electrical Certificate – Valid for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Water Certificate – Valid of 6 Months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Beetle Certificate – Valid of 6 Months</a:t>
            </a:r>
          </a:p>
          <a:p>
            <a:r>
              <a:rPr lang="en-US" dirty="0"/>
              <a:t>If Applicable: Alarm - Here is the Alarm Code that you can arrange for it to be changed:   ALARM CODE:  __</a:t>
            </a:r>
            <a:r>
              <a:rPr lang="en-US" u="sng" dirty="0"/>
              <a:t>Not Applicable___</a:t>
            </a:r>
          </a:p>
          <a:p>
            <a:endParaRPr lang="en-US" dirty="0"/>
          </a:p>
          <a:p>
            <a:r>
              <a:rPr lang="en-US" dirty="0"/>
              <a:t>4</a:t>
            </a:r>
            <a:r>
              <a:rPr lang="en-US" b="1" dirty="0"/>
              <a:t>. </a:t>
            </a:r>
            <a:r>
              <a:rPr lang="en-US" dirty="0"/>
              <a:t>WATER METER READING – ANY TIME 25</a:t>
            </a:r>
            <a:r>
              <a:rPr lang="en-US" baseline="30000" dirty="0"/>
              <a:t>TH</a:t>
            </a:r>
            <a:r>
              <a:rPr lang="en-US" dirty="0"/>
              <a:t> EACH </a:t>
            </a:r>
          </a:p>
          <a:p>
            <a:r>
              <a:rPr lang="en-US" dirty="0"/>
              <a:t>	</a:t>
            </a:r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480402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" y="609600"/>
            <a:ext cx="86106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r>
              <a:rPr lang="en-US" dirty="0"/>
              <a:t>4. Certificates - Electrical, Water &amp; Beetle</a:t>
            </a:r>
          </a:p>
          <a:p>
            <a:r>
              <a:rPr lang="en-US" dirty="0"/>
              <a:t>* The seller has complied to ensure that you are supplied with the Certificates</a:t>
            </a:r>
          </a:p>
          <a:p>
            <a:r>
              <a:rPr lang="en-US" dirty="0"/>
              <a:t>* Please read through the info provided to you as you will see what has been </a:t>
            </a:r>
          </a:p>
          <a:p>
            <a:r>
              <a:rPr lang="en-US" dirty="0"/>
              <a:t>   covered under the Certificates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Electrical Certificate – Valid for 2 Years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Water Certificate – Valid of 6 Months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Beetle Certificate – Valid of 6 Months</a:t>
            </a:r>
          </a:p>
          <a:p>
            <a:r>
              <a:rPr lang="en-US" dirty="0"/>
              <a:t>				</a:t>
            </a:r>
          </a:p>
          <a:p>
            <a:r>
              <a:rPr lang="en-US" dirty="0"/>
              <a:t>If Applicable: Alarm - Here is the Alarm Code that you can arrange for it to be changed: </a:t>
            </a:r>
          </a:p>
          <a:p>
            <a:endParaRPr lang="en-US" dirty="0"/>
          </a:p>
          <a:p>
            <a:r>
              <a:rPr lang="en-US" dirty="0"/>
              <a:t>ALARM CODE:  __N/A___</a:t>
            </a:r>
          </a:p>
          <a:p>
            <a:endParaRPr lang="en-US" dirty="0"/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88B0839D-F109-4FE0-AC62-9C92EBEE4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972" y="4021394"/>
            <a:ext cx="4275428" cy="192394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119B924-1B5F-4332-AE99-C55975946822}"/>
              </a:ext>
            </a:extLst>
          </p:cNvPr>
          <p:cNvSpPr txBox="1"/>
          <p:nvPr/>
        </p:nvSpPr>
        <p:spPr>
          <a:xfrm>
            <a:off x="2514600" y="5700933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2121FF"/>
                </a:solidFill>
              </a:rPr>
              <a:t>Where buyers find Homes</a:t>
            </a:r>
            <a:endParaRPr lang="en-ZA" sz="2800" b="1" i="1" dirty="0">
              <a:solidFill>
                <a:srgbClr val="2121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51081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Custom 5">
      <a:dk1>
        <a:sysClr val="windowText" lastClr="000000"/>
      </a:dk1>
      <a:lt1>
        <a:srgbClr val="FFFFFF"/>
      </a:lt1>
      <a:dk2>
        <a:srgbClr val="FFFFFF"/>
      </a:dk2>
      <a:lt2>
        <a:srgbClr val="FFFFFF"/>
      </a:lt2>
      <a:accent1>
        <a:srgbClr val="002060"/>
      </a:accent1>
      <a:accent2>
        <a:srgbClr val="FF0000"/>
      </a:accent2>
      <a:accent3>
        <a:srgbClr val="002060"/>
      </a:accent3>
      <a:accent4>
        <a:srgbClr val="FF0000"/>
      </a:accent4>
      <a:accent5>
        <a:srgbClr val="FF0000"/>
      </a:accent5>
      <a:accent6>
        <a:srgbClr val="FF0000"/>
      </a:accent6>
      <a:hlink>
        <a:srgbClr val="FF0000"/>
      </a:hlink>
      <a:folHlink>
        <a:srgbClr val="FF000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111</TotalTime>
  <Words>307</Words>
  <Application>Microsoft Office PowerPoint</Application>
  <PresentationFormat>On-screen Show (4:3)</PresentationFormat>
  <Paragraphs>39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Retrospect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Chrissie &amp; Willem</dc:creator>
  <cp:lastModifiedBy>Willem Erasmus</cp:lastModifiedBy>
  <cp:revision>14</cp:revision>
  <cp:lastPrinted>2019-04-24T13:28:03Z</cp:lastPrinted>
  <dcterms:created xsi:type="dcterms:W3CDTF">2017-07-24T13:41:47Z</dcterms:created>
  <dcterms:modified xsi:type="dcterms:W3CDTF">2024-08-28T07:35:28Z</dcterms:modified>
</cp:coreProperties>
</file>